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6"/>
  </p:notesMasterIdLst>
  <p:handoutMasterIdLst>
    <p:handoutMasterId r:id="rId37"/>
  </p:handoutMasterIdLst>
  <p:sldIdLst>
    <p:sldId id="260" r:id="rId18"/>
    <p:sldId id="261" r:id="rId19"/>
    <p:sldId id="262" r:id="rId20"/>
    <p:sldId id="264" r:id="rId21"/>
    <p:sldId id="265" r:id="rId22"/>
    <p:sldId id="266" r:id="rId23"/>
    <p:sldId id="267" r:id="rId24"/>
    <p:sldId id="268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9" r:id="rId33"/>
    <p:sldId id="280" r:id="rId34"/>
    <p:sldId id="28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 Knows My Name" id="{39583762-28FA-4B58-BB87-DBFCA41DECE1}">
          <p14:sldIdLst>
            <p14:sldId id="260"/>
          </p14:sldIdLst>
        </p14:section>
        <p14:section name="Verse 1" id="{B49EA70A-578B-47A6-9A28-03BC89FBE4C0}">
          <p14:sldIdLst>
            <p14:sldId id="261"/>
            <p14:sldId id="262"/>
          </p14:sldIdLst>
        </p14:section>
        <p14:section name="Chorus" id="{FD7A8CE8-3EFB-493F-9E60-D571A7FEA73E}">
          <p14:sldIdLst>
            <p14:sldId id="264"/>
            <p14:sldId id="265"/>
            <p14:sldId id="266"/>
          </p14:sldIdLst>
        </p14:section>
        <p14:section name="Verse 2" id="{47D1E034-2079-4EFC-99BF-47E412FE4ECA}">
          <p14:sldIdLst>
            <p14:sldId id="267"/>
            <p14:sldId id="268"/>
          </p14:sldIdLst>
        </p14:section>
        <p14:section name="Chorus" id="{58146297-1613-466C-8644-AC1C7ED7982F}">
          <p14:sldIdLst>
            <p14:sldId id="270"/>
            <p14:sldId id="271"/>
            <p14:sldId id="272"/>
          </p14:sldIdLst>
        </p14:section>
        <p14:section name="Bridge" id="{88C16EB6-4F7F-4190-8BAC-CF963802C6D9}">
          <p14:sldIdLst>
            <p14:sldId id="273"/>
            <p14:sldId id="274"/>
            <p14:sldId id="275"/>
            <p14:sldId id="276"/>
          </p14:sldIdLst>
        </p14:section>
        <p14:section name="Chorus" id="{42FD7B0D-B600-4674-87BA-363B50CE6F85}">
          <p14:sldIdLst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viewProps" Target="view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sees each tear that falls</a:t>
            </a:r>
          </a:p>
          <a:p>
            <a:pPr latinLnBrk="1"/>
            <a:r>
              <a:rPr lang="en-US" dirty="0"/>
              <a:t>And he hears me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56937740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106318921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knows me</a:t>
            </a:r>
          </a:p>
          <a:p>
            <a:pPr latinLnBrk="1"/>
            <a:r>
              <a:rPr lang="en-US" dirty="0"/>
              <a:t>He loves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75400436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wants me</a:t>
            </a:r>
          </a:p>
          <a:p>
            <a:pPr latinLnBrk="1"/>
            <a:r>
              <a:rPr lang="en-US" dirty="0"/>
              <a:t>He hears me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330607382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formed me</a:t>
            </a:r>
          </a:p>
          <a:p>
            <a:pPr latinLnBrk="1"/>
            <a:r>
              <a:rPr lang="en-US" dirty="0"/>
              <a:t>He sees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417581903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Never leaves me</a:t>
            </a:r>
          </a:p>
          <a:p>
            <a:pPr latinLnBrk="1"/>
            <a:r>
              <a:rPr lang="en-US" dirty="0"/>
              <a:t>He hears me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129859094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knows my name</a:t>
            </a:r>
          </a:p>
          <a:p>
            <a:pPr latinLnBrk="1"/>
            <a:r>
              <a:rPr lang="en-US" dirty="0"/>
              <a:t>He knows my every thought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100083530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sees each tear that falls</a:t>
            </a:r>
          </a:p>
          <a:p>
            <a:pPr latinLnBrk="1"/>
            <a:r>
              <a:rPr lang="en-US" dirty="0"/>
              <a:t>And he hears me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5770803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1487531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a maker</a:t>
            </a:r>
          </a:p>
          <a:p>
            <a:pPr latinLnBrk="1"/>
            <a:r>
              <a:rPr lang="en-US" dirty="0"/>
              <a:t>He formed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59298565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Before even time began</a:t>
            </a:r>
          </a:p>
          <a:p>
            <a:pPr latinLnBrk="1"/>
            <a:r>
              <a:rPr lang="en-US" dirty="0"/>
              <a:t>My life was in his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16813576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knows my name</a:t>
            </a:r>
          </a:p>
          <a:p>
            <a:pPr latinLnBrk="1"/>
            <a:r>
              <a:rPr lang="en-US" dirty="0"/>
              <a:t>He knows my every thought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64832510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sees each tear that falls</a:t>
            </a:r>
          </a:p>
          <a:p>
            <a:pPr latinLnBrk="1"/>
            <a:r>
              <a:rPr lang="en-US" dirty="0"/>
              <a:t>And he hears me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91517705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329922912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a father</a:t>
            </a:r>
          </a:p>
          <a:p>
            <a:pPr latinLnBrk="1"/>
            <a:r>
              <a:rPr lang="en-US" dirty="0"/>
              <a:t>He calls me his 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59335368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will never leave me</a:t>
            </a:r>
          </a:p>
          <a:p>
            <a:pPr latinLnBrk="1"/>
            <a:r>
              <a:rPr lang="en-US" dirty="0"/>
              <a:t>No matter where I 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374516728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knows my name</a:t>
            </a:r>
          </a:p>
          <a:p>
            <a:pPr latinLnBrk="1"/>
            <a:r>
              <a:rPr lang="en-US" dirty="0"/>
              <a:t>He knows my every thought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Knows My Name</a:t>
            </a:r>
          </a:p>
        </p:txBody>
      </p:sp>
    </p:spTree>
    <p:extLst>
      <p:ext uri="{BB962C8B-B14F-4D97-AF65-F5344CB8AC3E}">
        <p14:creationId xmlns:p14="http://schemas.microsoft.com/office/powerpoint/2010/main" val="209149746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Words>205</Words>
  <Application>Microsoft Office PowerPoint</Application>
  <PresentationFormat>On-screen Show (4:3)</PresentationFormat>
  <Paragraphs>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18</vt:i4>
      </vt:variant>
    </vt:vector>
  </HeadingPairs>
  <TitlesOfParts>
    <vt:vector size="4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235</cp:revision>
  <dcterms:created xsi:type="dcterms:W3CDTF">2011-12-04T14:58:54Z</dcterms:created>
  <dcterms:modified xsi:type="dcterms:W3CDTF">2023-06-30T04:47:01Z</dcterms:modified>
</cp:coreProperties>
</file>